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 Hileman" userId="4e67f4e5a12662a8" providerId="LiveId" clId="{F90A7458-0EF9-48DB-83BB-FE00030E2ADA}"/>
    <pc:docChg chg="custSel modSld">
      <pc:chgData name="Denise Hileman" userId="4e67f4e5a12662a8" providerId="LiveId" clId="{F90A7458-0EF9-48DB-83BB-FE00030E2ADA}" dt="2026-03-24T01:28:55.145" v="9" actId="1038"/>
      <pc:docMkLst>
        <pc:docMk/>
      </pc:docMkLst>
      <pc:sldChg chg="addSp delSp modSp mod">
        <pc:chgData name="Denise Hileman" userId="4e67f4e5a12662a8" providerId="LiveId" clId="{F90A7458-0EF9-48DB-83BB-FE00030E2ADA}" dt="2026-03-24T01:28:55.145" v="9" actId="1038"/>
        <pc:sldMkLst>
          <pc:docMk/>
          <pc:sldMk cId="4128952323" sldId="258"/>
        </pc:sldMkLst>
        <pc:picChg chg="del">
          <ac:chgData name="Denise Hileman" userId="4e67f4e5a12662a8" providerId="LiveId" clId="{F90A7458-0EF9-48DB-83BB-FE00030E2ADA}" dt="2026-03-24T01:28:09.403" v="0" actId="478"/>
          <ac:picMkLst>
            <pc:docMk/>
            <pc:sldMk cId="4128952323" sldId="258"/>
            <ac:picMk id="2" creationId="{9AEC1BAA-3A2A-A129-5B10-1EFE993A7606}"/>
          </ac:picMkLst>
        </pc:picChg>
        <pc:picChg chg="del">
          <ac:chgData name="Denise Hileman" userId="4e67f4e5a12662a8" providerId="LiveId" clId="{F90A7458-0EF9-48DB-83BB-FE00030E2ADA}" dt="2026-03-24T01:28:24.939" v="3" actId="478"/>
          <ac:picMkLst>
            <pc:docMk/>
            <pc:sldMk cId="4128952323" sldId="258"/>
            <ac:picMk id="3" creationId="{A1A6F760-19C0-1175-59B2-BB644616E816}"/>
          </ac:picMkLst>
        </pc:picChg>
        <pc:picChg chg="add mod">
          <ac:chgData name="Denise Hileman" userId="4e67f4e5a12662a8" providerId="LiveId" clId="{F90A7458-0EF9-48DB-83BB-FE00030E2ADA}" dt="2026-03-24T01:28:22.514" v="2" actId="1076"/>
          <ac:picMkLst>
            <pc:docMk/>
            <pc:sldMk cId="4128952323" sldId="258"/>
            <ac:picMk id="5" creationId="{CC18DE5A-F12C-AD97-D79C-FEC62BBA02A3}"/>
          </ac:picMkLst>
        </pc:picChg>
        <pc:picChg chg="add mod">
          <ac:chgData name="Denise Hileman" userId="4e67f4e5a12662a8" providerId="LiveId" clId="{F90A7458-0EF9-48DB-83BB-FE00030E2ADA}" dt="2026-03-24T01:28:55.145" v="9" actId="1038"/>
          <ac:picMkLst>
            <pc:docMk/>
            <pc:sldMk cId="4128952323" sldId="258"/>
            <ac:picMk id="7" creationId="{05CD4634-DA05-8B7C-4CD2-BCAE8ED519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77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428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3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7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611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58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9930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98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35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16C4C9A-3960-41CF-A4E9-2A8FB932454B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78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0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AF33C27-9C85-4B30-9AD7-879D48AFE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5089DD-882D-4413-B8BF-4798BFD8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0"/>
            <a:ext cx="4654296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0DCCF1-D005-4047-81A3-A4F26C771AAF}"/>
              </a:ext>
            </a:extLst>
          </p:cNvPr>
          <p:cNvSpPr/>
          <p:nvPr/>
        </p:nvSpPr>
        <p:spPr>
          <a:xfrm>
            <a:off x="7537704" y="0"/>
            <a:ext cx="46542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D60780-BF42-4979-8E57-6A55DA44FB60}"/>
              </a:ext>
            </a:extLst>
          </p:cNvPr>
          <p:cNvSpPr txBox="1"/>
          <p:nvPr/>
        </p:nvSpPr>
        <p:spPr>
          <a:xfrm>
            <a:off x="0" y="4068580"/>
            <a:ext cx="67590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3/19/2020 – Notice issued that Phone Reservations suspended due to COVID-19 pandemic</a:t>
            </a:r>
          </a:p>
          <a:p>
            <a:r>
              <a:rPr lang="en-US" sz="1400" dirty="0"/>
              <a:t>5/21/2020 – Office Phone Reservations resume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18DE5A-F12C-AD97-D79C-FEC62BBA0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10138"/>
            <a:ext cx="6066046" cy="39566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CD4634-DA05-8B7C-4CD2-BCAE8ED51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323" y="312754"/>
            <a:ext cx="6070279" cy="358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95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15107-5DA3-4397-A1DA-67705DAE1E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70" y="2277185"/>
            <a:ext cx="4486275" cy="1141412"/>
          </a:xfrm>
          <a:noFill/>
          <a:ln w="31750" cap="sq">
            <a:solidFill>
              <a:schemeClr val="tx1"/>
            </a:solidFill>
            <a:miter lim="800000"/>
          </a:ln>
          <a:effectLst>
            <a:glow rad="152400">
              <a:schemeClr val="bg1">
                <a:alpha val="13000"/>
              </a:schemeClr>
            </a:glow>
          </a:effectLst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ANNUAL Trend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73521C-5A60-1569-37F4-3F00FF539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311" y="965334"/>
            <a:ext cx="7361742" cy="467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0526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EDEF019EFE84799E1600E106CC279" ma:contentTypeVersion="8" ma:contentTypeDescription="Create a new document." ma:contentTypeScope="" ma:versionID="da1a718f9bacce9808a71df6c28e78c4">
  <xsd:schema xmlns:xsd="http://www.w3.org/2001/XMLSchema" xmlns:xs="http://www.w3.org/2001/XMLSchema" xmlns:p="http://schemas.microsoft.com/office/2006/metadata/properties" xmlns:ns3="354d6886-21aa-4aec-87ce-b97567e52c4f" targetNamespace="http://schemas.microsoft.com/office/2006/metadata/properties" ma:root="true" ma:fieldsID="98278560c537009558a623a194831575" ns3:_="">
    <xsd:import namespace="354d6886-21aa-4aec-87ce-b97567e52c4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4d6886-21aa-4aec-87ce-b97567e52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354d6886-21aa-4aec-87ce-b97567e52c4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5489C9-7F9A-41C8-8AA7-F145341E0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4d6886-21aa-4aec-87ce-b97567e52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0ED59B-F67D-4B99-A0A7-E5237FF58100}">
  <ds:schemaRefs>
    <ds:schemaRef ds:uri="http://schemas.microsoft.com/office/2006/metadata/properties"/>
    <ds:schemaRef ds:uri="http://schemas.microsoft.com/office/infopath/2007/PartnerControls"/>
    <ds:schemaRef ds:uri="354d6886-21aa-4aec-87ce-b97567e52c4f"/>
  </ds:schemaRefs>
</ds:datastoreItem>
</file>

<file path=customXml/itemProps3.xml><?xml version="1.0" encoding="utf-8"?>
<ds:datastoreItem xmlns:ds="http://schemas.openxmlformats.org/officeDocument/2006/customXml" ds:itemID="{3E17AD15-0DEB-4851-82A2-261C041346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Financial Parcel design</Template>
  <TotalTime>81</TotalTime>
  <Words>20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PowerPoint Presentation</vt:lpstr>
      <vt:lpstr>ANNUAL Trend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Denise Hileman</cp:lastModifiedBy>
  <cp:revision>12</cp:revision>
  <dcterms:created xsi:type="dcterms:W3CDTF">2019-03-17T17:54:11Z</dcterms:created>
  <dcterms:modified xsi:type="dcterms:W3CDTF">2026-03-24T01:29:04Z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0x0101005F0EDEF019EFE84799E1600E106CC279</vt:lpwstr>
  </property>
</Properties>
</file>